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70F62E-93F3-428E-90BC-AB58E5D1D81F}" v="5" dt="2023-04-05T09:59:29.8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111" d="100"/>
          <a:sy n="111" d="100"/>
        </p:scale>
        <p:origin x="48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yce Heron" userId="05eb1a07-e3ec-4b00-b11b-58da9a15cbc4" providerId="ADAL" clId="{B6B67A43-E02F-4939-ADA7-61636DF49928}"/>
    <pc:docChg chg="custSel modSld">
      <pc:chgData name="Joyce Heron" userId="05eb1a07-e3ec-4b00-b11b-58da9a15cbc4" providerId="ADAL" clId="{B6B67A43-E02F-4939-ADA7-61636DF49928}" dt="2023-03-13T10:00:14.738" v="7" actId="255"/>
      <pc:docMkLst>
        <pc:docMk/>
      </pc:docMkLst>
      <pc:sldChg chg="addSp delSp modSp mod">
        <pc:chgData name="Joyce Heron" userId="05eb1a07-e3ec-4b00-b11b-58da9a15cbc4" providerId="ADAL" clId="{B6B67A43-E02F-4939-ADA7-61636DF49928}" dt="2023-03-13T09:59:54.793" v="1"/>
        <pc:sldMkLst>
          <pc:docMk/>
          <pc:sldMk cId="0" sldId="256"/>
        </pc:sldMkLst>
        <pc:picChg chg="add mod">
          <ac:chgData name="Joyce Heron" userId="05eb1a07-e3ec-4b00-b11b-58da9a15cbc4" providerId="ADAL" clId="{B6B67A43-E02F-4939-ADA7-61636DF49928}" dt="2023-03-13T09:59:54.793" v="1"/>
          <ac:picMkLst>
            <pc:docMk/>
            <pc:sldMk cId="0" sldId="256"/>
            <ac:picMk id="2" creationId="{AEF4820D-B1ED-0E08-0C5F-11ABD22E1E90}"/>
          </ac:picMkLst>
        </pc:picChg>
        <pc:picChg chg="del">
          <ac:chgData name="Joyce Heron" userId="05eb1a07-e3ec-4b00-b11b-58da9a15cbc4" providerId="ADAL" clId="{B6B67A43-E02F-4939-ADA7-61636DF49928}" dt="2023-03-13T09:59:37.890" v="0" actId="478"/>
          <ac:picMkLst>
            <pc:docMk/>
            <pc:sldMk cId="0" sldId="256"/>
            <ac:picMk id="19" creationId="{00000000-0000-0000-0000-000000000000}"/>
          </ac:picMkLst>
        </pc:picChg>
      </pc:sldChg>
      <pc:sldChg chg="addSp delSp modSp mod">
        <pc:chgData name="Joyce Heron" userId="05eb1a07-e3ec-4b00-b11b-58da9a15cbc4" providerId="ADAL" clId="{B6B67A43-E02F-4939-ADA7-61636DF49928}" dt="2023-03-13T09:59:58.746" v="3"/>
        <pc:sldMkLst>
          <pc:docMk/>
          <pc:sldMk cId="1791646146" sldId="257"/>
        </pc:sldMkLst>
        <pc:picChg chg="add mod">
          <ac:chgData name="Joyce Heron" userId="05eb1a07-e3ec-4b00-b11b-58da9a15cbc4" providerId="ADAL" clId="{B6B67A43-E02F-4939-ADA7-61636DF49928}" dt="2023-03-13T09:59:58.746" v="3"/>
          <ac:picMkLst>
            <pc:docMk/>
            <pc:sldMk cId="1791646146" sldId="257"/>
            <ac:picMk id="2" creationId="{0239B2D1-EC4C-4F5D-C784-35027E5F0E44}"/>
          </ac:picMkLst>
        </pc:picChg>
        <pc:picChg chg="del">
          <ac:chgData name="Joyce Heron" userId="05eb1a07-e3ec-4b00-b11b-58da9a15cbc4" providerId="ADAL" clId="{B6B67A43-E02F-4939-ADA7-61636DF49928}" dt="2023-03-13T09:59:58.212" v="2" actId="478"/>
          <ac:picMkLst>
            <pc:docMk/>
            <pc:sldMk cId="1791646146" sldId="257"/>
            <ac:picMk id="19" creationId="{00000000-0000-0000-0000-000000000000}"/>
          </ac:picMkLst>
        </pc:picChg>
      </pc:sldChg>
      <pc:sldChg chg="addSp delSp modSp mod">
        <pc:chgData name="Joyce Heron" userId="05eb1a07-e3ec-4b00-b11b-58da9a15cbc4" providerId="ADAL" clId="{B6B67A43-E02F-4939-ADA7-61636DF49928}" dt="2023-03-13T10:00:14.738" v="7" actId="255"/>
        <pc:sldMkLst>
          <pc:docMk/>
          <pc:sldMk cId="1688123263" sldId="258"/>
        </pc:sldMkLst>
        <pc:spChg chg="mod">
          <ac:chgData name="Joyce Heron" userId="05eb1a07-e3ec-4b00-b11b-58da9a15cbc4" providerId="ADAL" clId="{B6B67A43-E02F-4939-ADA7-61636DF49928}" dt="2023-03-13T10:00:14.738" v="7" actId="255"/>
          <ac:spMkLst>
            <pc:docMk/>
            <pc:sldMk cId="1688123263" sldId="258"/>
            <ac:spMk id="17" creationId="{00000000-0000-0000-0000-000000000000}"/>
          </ac:spMkLst>
        </pc:spChg>
        <pc:picChg chg="add mod">
          <ac:chgData name="Joyce Heron" userId="05eb1a07-e3ec-4b00-b11b-58da9a15cbc4" providerId="ADAL" clId="{B6B67A43-E02F-4939-ADA7-61636DF49928}" dt="2023-03-13T10:00:03.340" v="5"/>
          <ac:picMkLst>
            <pc:docMk/>
            <pc:sldMk cId="1688123263" sldId="258"/>
            <ac:picMk id="2" creationId="{F08A8499-F8C3-B469-5B01-26BA300C4550}"/>
          </ac:picMkLst>
        </pc:picChg>
        <pc:picChg chg="del">
          <ac:chgData name="Joyce Heron" userId="05eb1a07-e3ec-4b00-b11b-58da9a15cbc4" providerId="ADAL" clId="{B6B67A43-E02F-4939-ADA7-61636DF49928}" dt="2023-03-13T10:00:02.817" v="4" actId="478"/>
          <ac:picMkLst>
            <pc:docMk/>
            <pc:sldMk cId="1688123263" sldId="258"/>
            <ac:picMk id="19" creationId="{00000000-0000-0000-0000-000000000000}"/>
          </ac:picMkLst>
        </pc:picChg>
      </pc:sldChg>
    </pc:docChg>
  </pc:docChgLst>
  <pc:docChgLst>
    <pc:chgData name="Chris Cooper" userId="fa4a3e16-6f81-4d98-b6a9-294925dce6d8" providerId="ADAL" clId="{1C70F62E-93F3-428E-90BC-AB58E5D1D81F}"/>
    <pc:docChg chg="custSel modSld">
      <pc:chgData name="Chris Cooper" userId="fa4a3e16-6f81-4d98-b6a9-294925dce6d8" providerId="ADAL" clId="{1C70F62E-93F3-428E-90BC-AB58E5D1D81F}" dt="2023-04-18T08:59:15.036" v="693" actId="20577"/>
      <pc:docMkLst>
        <pc:docMk/>
      </pc:docMkLst>
      <pc:sldChg chg="delSp modSp mod">
        <pc:chgData name="Chris Cooper" userId="fa4a3e16-6f81-4d98-b6a9-294925dce6d8" providerId="ADAL" clId="{1C70F62E-93F3-428E-90BC-AB58E5D1D81F}" dt="2023-04-05T09:54:20.885" v="255" actId="20577"/>
        <pc:sldMkLst>
          <pc:docMk/>
          <pc:sldMk cId="0" sldId="256"/>
        </pc:sldMkLst>
        <pc:spChg chg="del">
          <ac:chgData name="Chris Cooper" userId="fa4a3e16-6f81-4d98-b6a9-294925dce6d8" providerId="ADAL" clId="{1C70F62E-93F3-428E-90BC-AB58E5D1D81F}" dt="2023-04-05T09:49:22.276" v="0" actId="478"/>
          <ac:spMkLst>
            <pc:docMk/>
            <pc:sldMk cId="0" sldId="256"/>
            <ac:spMk id="4" creationId="{00000000-0000-0000-0000-000000000000}"/>
          </ac:spMkLst>
        </pc:spChg>
        <pc:spChg chg="mod">
          <ac:chgData name="Chris Cooper" userId="fa4a3e16-6f81-4d98-b6a9-294925dce6d8" providerId="ADAL" clId="{1C70F62E-93F3-428E-90BC-AB58E5D1D81F}" dt="2023-04-05T09:50:38.322" v="65" actId="20577"/>
          <ac:spMkLst>
            <pc:docMk/>
            <pc:sldMk cId="0" sldId="256"/>
            <ac:spMk id="6" creationId="{00000000-0000-0000-0000-000000000000}"/>
          </ac:spMkLst>
        </pc:spChg>
        <pc:spChg chg="mod">
          <ac:chgData name="Chris Cooper" userId="fa4a3e16-6f81-4d98-b6a9-294925dce6d8" providerId="ADAL" clId="{1C70F62E-93F3-428E-90BC-AB58E5D1D81F}" dt="2023-04-05T09:53:48.675" v="180" actId="313"/>
          <ac:spMkLst>
            <pc:docMk/>
            <pc:sldMk cId="0" sldId="256"/>
            <ac:spMk id="11" creationId="{00000000-0000-0000-0000-000000000000}"/>
          </ac:spMkLst>
        </pc:spChg>
        <pc:spChg chg="mod">
          <ac:chgData name="Chris Cooper" userId="fa4a3e16-6f81-4d98-b6a9-294925dce6d8" providerId="ADAL" clId="{1C70F62E-93F3-428E-90BC-AB58E5D1D81F}" dt="2023-04-05T09:53:31.381" v="179" actId="20577"/>
          <ac:spMkLst>
            <pc:docMk/>
            <pc:sldMk cId="0" sldId="256"/>
            <ac:spMk id="21" creationId="{00000000-0000-0000-0000-000000000000}"/>
          </ac:spMkLst>
        </pc:spChg>
        <pc:spChg chg="mod">
          <ac:chgData name="Chris Cooper" userId="fa4a3e16-6f81-4d98-b6a9-294925dce6d8" providerId="ADAL" clId="{1C70F62E-93F3-428E-90BC-AB58E5D1D81F}" dt="2023-04-05T09:54:20.885" v="255" actId="20577"/>
          <ac:spMkLst>
            <pc:docMk/>
            <pc:sldMk cId="0" sldId="256"/>
            <ac:spMk id="22" creationId="{00000000-0000-0000-0000-000000000000}"/>
          </ac:spMkLst>
        </pc:spChg>
      </pc:sldChg>
      <pc:sldChg chg="delSp modSp mod">
        <pc:chgData name="Chris Cooper" userId="fa4a3e16-6f81-4d98-b6a9-294925dce6d8" providerId="ADAL" clId="{1C70F62E-93F3-428E-90BC-AB58E5D1D81F}" dt="2023-04-18T08:59:15.036" v="693" actId="20577"/>
        <pc:sldMkLst>
          <pc:docMk/>
          <pc:sldMk cId="1791646146" sldId="257"/>
        </pc:sldMkLst>
        <pc:spChg chg="mod">
          <ac:chgData name="Chris Cooper" userId="fa4a3e16-6f81-4d98-b6a9-294925dce6d8" providerId="ADAL" clId="{1C70F62E-93F3-428E-90BC-AB58E5D1D81F}" dt="2023-04-05T09:55:28.437" v="324" actId="20577"/>
          <ac:spMkLst>
            <pc:docMk/>
            <pc:sldMk cId="1791646146" sldId="257"/>
            <ac:spMk id="6" creationId="{00000000-0000-0000-0000-000000000000}"/>
          </ac:spMkLst>
        </pc:spChg>
        <pc:spChg chg="mod">
          <ac:chgData name="Chris Cooper" userId="fa4a3e16-6f81-4d98-b6a9-294925dce6d8" providerId="ADAL" clId="{1C70F62E-93F3-428E-90BC-AB58E5D1D81F}" dt="2023-04-18T08:59:15.036" v="693" actId="20577"/>
          <ac:spMkLst>
            <pc:docMk/>
            <pc:sldMk cId="1791646146" sldId="257"/>
            <ac:spMk id="7" creationId="{00000000-0000-0000-0000-000000000000}"/>
          </ac:spMkLst>
        </pc:spChg>
        <pc:spChg chg="mod">
          <ac:chgData name="Chris Cooper" userId="fa4a3e16-6f81-4d98-b6a9-294925dce6d8" providerId="ADAL" clId="{1C70F62E-93F3-428E-90BC-AB58E5D1D81F}" dt="2023-04-05T09:58:48.073" v="477" actId="20577"/>
          <ac:spMkLst>
            <pc:docMk/>
            <pc:sldMk cId="1791646146" sldId="257"/>
            <ac:spMk id="22" creationId="{00000000-0000-0000-0000-000000000000}"/>
          </ac:spMkLst>
        </pc:spChg>
        <pc:spChg chg="del mod">
          <ac:chgData name="Chris Cooper" userId="fa4a3e16-6f81-4d98-b6a9-294925dce6d8" providerId="ADAL" clId="{1C70F62E-93F3-428E-90BC-AB58E5D1D81F}" dt="2023-04-05T09:49:34.695" v="2" actId="478"/>
          <ac:spMkLst>
            <pc:docMk/>
            <pc:sldMk cId="1791646146" sldId="257"/>
            <ac:spMk id="25" creationId="{00000000-0000-0000-0000-000000000000}"/>
          </ac:spMkLst>
        </pc:spChg>
      </pc:sldChg>
      <pc:sldChg chg="delSp modSp mod">
        <pc:chgData name="Chris Cooper" userId="fa4a3e16-6f81-4d98-b6a9-294925dce6d8" providerId="ADAL" clId="{1C70F62E-93F3-428E-90BC-AB58E5D1D81F}" dt="2023-04-05T10:01:16.307" v="691" actId="20577"/>
        <pc:sldMkLst>
          <pc:docMk/>
          <pc:sldMk cId="1688123263" sldId="258"/>
        </pc:sldMkLst>
        <pc:spChg chg="mod">
          <ac:chgData name="Chris Cooper" userId="fa4a3e16-6f81-4d98-b6a9-294925dce6d8" providerId="ADAL" clId="{1C70F62E-93F3-428E-90BC-AB58E5D1D81F}" dt="2023-04-05T09:59:31.634" v="548" actId="6549"/>
          <ac:spMkLst>
            <pc:docMk/>
            <pc:sldMk cId="1688123263" sldId="258"/>
            <ac:spMk id="6" creationId="{00000000-0000-0000-0000-000000000000}"/>
          </ac:spMkLst>
        </pc:spChg>
        <pc:spChg chg="mod">
          <ac:chgData name="Chris Cooper" userId="fa4a3e16-6f81-4d98-b6a9-294925dce6d8" providerId="ADAL" clId="{1C70F62E-93F3-428E-90BC-AB58E5D1D81F}" dt="2023-04-05T10:00:04.492" v="623" actId="20577"/>
          <ac:spMkLst>
            <pc:docMk/>
            <pc:sldMk cId="1688123263" sldId="258"/>
            <ac:spMk id="7" creationId="{00000000-0000-0000-0000-000000000000}"/>
          </ac:spMkLst>
        </pc:spChg>
        <pc:spChg chg="mod">
          <ac:chgData name="Chris Cooper" userId="fa4a3e16-6f81-4d98-b6a9-294925dce6d8" providerId="ADAL" clId="{1C70F62E-93F3-428E-90BC-AB58E5D1D81F}" dt="2023-04-05T10:01:16.307" v="691" actId="20577"/>
          <ac:spMkLst>
            <pc:docMk/>
            <pc:sldMk cId="1688123263" sldId="258"/>
            <ac:spMk id="8" creationId="{00000000-0000-0000-0000-000000000000}"/>
          </ac:spMkLst>
        </pc:spChg>
        <pc:spChg chg="del mod">
          <ac:chgData name="Chris Cooper" userId="fa4a3e16-6f81-4d98-b6a9-294925dce6d8" providerId="ADAL" clId="{1C70F62E-93F3-428E-90BC-AB58E5D1D81F}" dt="2023-04-05T09:49:40.896" v="4" actId="478"/>
          <ac:spMkLst>
            <pc:docMk/>
            <pc:sldMk cId="1688123263" sldId="258"/>
            <ac:spMk id="2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fld id="{D705AEAF-5A1B-4060-8FA2-4463809D119F}" type="datetimeFigureOut">
              <a:rPr lang="en-GB" smtClean="0"/>
              <a:pPr>
                <a:defRPr/>
              </a:pPr>
              <a:t>18/04/2023</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D0CA3AAF-7825-43CE-B7AB-B2109D42E704}" type="slidenum">
              <a:rPr lang="en-GB" altLang="en-US" smtClean="0"/>
              <a:pPr/>
              <a:t>‹#›</a:t>
            </a:fld>
            <a:endParaRPr lang="en-GB" altLang="en-US"/>
          </a:p>
        </p:txBody>
      </p:sp>
    </p:spTree>
    <p:extLst>
      <p:ext uri="{BB962C8B-B14F-4D97-AF65-F5344CB8AC3E}">
        <p14:creationId xmlns:p14="http://schemas.microsoft.com/office/powerpoint/2010/main" val="356169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fld id="{61D88730-3F6E-4BF4-8114-26D7516EA58F}" type="datetimeFigureOut">
              <a:rPr lang="en-GB" smtClean="0"/>
              <a:pPr>
                <a:defRPr/>
              </a:pPr>
              <a:t>18/04/2023</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D55BFA95-F048-404A-A5DD-462FA09C51EA}" type="slidenum">
              <a:rPr lang="en-GB" altLang="en-US" smtClean="0"/>
              <a:pPr/>
              <a:t>‹#›</a:t>
            </a:fld>
            <a:endParaRPr lang="en-GB" altLang="en-US"/>
          </a:p>
        </p:txBody>
      </p:sp>
    </p:spTree>
    <p:extLst>
      <p:ext uri="{BB962C8B-B14F-4D97-AF65-F5344CB8AC3E}">
        <p14:creationId xmlns:p14="http://schemas.microsoft.com/office/powerpoint/2010/main" val="19685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fld id="{497998FC-4EC6-4969-A916-D116B1DBBFDB}" type="datetimeFigureOut">
              <a:rPr lang="en-GB" smtClean="0"/>
              <a:pPr>
                <a:defRPr/>
              </a:pPr>
              <a:t>18/04/2023</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FCD41634-06A2-4AD9-B72A-B5349C56FF0B}" type="slidenum">
              <a:rPr lang="en-GB" altLang="en-US" smtClean="0"/>
              <a:pPr/>
              <a:t>‹#›</a:t>
            </a:fld>
            <a:endParaRPr lang="en-GB" altLang="en-US"/>
          </a:p>
        </p:txBody>
      </p:sp>
    </p:spTree>
    <p:extLst>
      <p:ext uri="{BB962C8B-B14F-4D97-AF65-F5344CB8AC3E}">
        <p14:creationId xmlns:p14="http://schemas.microsoft.com/office/powerpoint/2010/main" val="1749333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fld id="{F9CA603F-EE98-4375-9303-8DDCFBBA9CB8}" type="datetimeFigureOut">
              <a:rPr lang="en-GB" smtClean="0"/>
              <a:pPr>
                <a:defRPr/>
              </a:pPr>
              <a:t>18/04/2023</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241F7675-F94D-453F-BD86-56F38A500B8C}" type="slidenum">
              <a:rPr lang="en-GB" altLang="en-US" smtClean="0"/>
              <a:pPr/>
              <a:t>‹#›</a:t>
            </a:fld>
            <a:endParaRPr lang="en-GB" altLang="en-US"/>
          </a:p>
        </p:txBody>
      </p:sp>
    </p:spTree>
    <p:extLst>
      <p:ext uri="{BB962C8B-B14F-4D97-AF65-F5344CB8AC3E}">
        <p14:creationId xmlns:p14="http://schemas.microsoft.com/office/powerpoint/2010/main" val="3956912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B09771D-3BD3-4FBF-BF4F-FBD2A714CE8F}" type="datetimeFigureOut">
              <a:rPr lang="en-GB" smtClean="0"/>
              <a:pPr>
                <a:defRPr/>
              </a:pPr>
              <a:t>18/04/2023</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FC226AFB-B8F5-43E6-A022-AC24BF320361}" type="slidenum">
              <a:rPr lang="en-GB" altLang="en-US" smtClean="0"/>
              <a:pPr/>
              <a:t>‹#›</a:t>
            </a:fld>
            <a:endParaRPr lang="en-GB" altLang="en-US"/>
          </a:p>
        </p:txBody>
      </p:sp>
    </p:spTree>
    <p:extLst>
      <p:ext uri="{BB962C8B-B14F-4D97-AF65-F5344CB8AC3E}">
        <p14:creationId xmlns:p14="http://schemas.microsoft.com/office/powerpoint/2010/main" val="3780379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fld id="{528DD6BA-6B1A-4537-A39E-7120233E5508}" type="datetimeFigureOut">
              <a:rPr lang="en-GB" smtClean="0"/>
              <a:pPr>
                <a:defRPr/>
              </a:pPr>
              <a:t>18/04/2023</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EEBB288C-0D75-4C88-AB7F-CE9A13124709}" type="slidenum">
              <a:rPr lang="en-GB" altLang="en-US" smtClean="0"/>
              <a:pPr/>
              <a:t>‹#›</a:t>
            </a:fld>
            <a:endParaRPr lang="en-GB" altLang="en-US"/>
          </a:p>
        </p:txBody>
      </p:sp>
    </p:spTree>
    <p:extLst>
      <p:ext uri="{BB962C8B-B14F-4D97-AF65-F5344CB8AC3E}">
        <p14:creationId xmlns:p14="http://schemas.microsoft.com/office/powerpoint/2010/main" val="2013403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fld id="{DD7AAEC0-8659-4133-99A8-42A4B5C73FA4}" type="datetimeFigureOut">
              <a:rPr lang="en-GB" smtClean="0"/>
              <a:pPr>
                <a:defRPr/>
              </a:pPr>
              <a:t>18/04/2023</a:t>
            </a:fld>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fld id="{E3179909-EF40-4EF0-97E6-2DD6F1759B6E}" type="slidenum">
              <a:rPr lang="en-GB" altLang="en-US" smtClean="0"/>
              <a:pPr/>
              <a:t>‹#›</a:t>
            </a:fld>
            <a:endParaRPr lang="en-GB" altLang="en-US"/>
          </a:p>
        </p:txBody>
      </p:sp>
    </p:spTree>
    <p:extLst>
      <p:ext uri="{BB962C8B-B14F-4D97-AF65-F5344CB8AC3E}">
        <p14:creationId xmlns:p14="http://schemas.microsoft.com/office/powerpoint/2010/main" val="4051039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fld id="{63162351-4E75-4CFF-9EB3-C2772CE7E72E}" type="datetimeFigureOut">
              <a:rPr lang="en-GB" smtClean="0"/>
              <a:pPr>
                <a:defRPr/>
              </a:pPr>
              <a:t>18/04/2023</a:t>
            </a:fld>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fld id="{E841409A-AB3C-425B-A0FC-F145D19A530D}" type="slidenum">
              <a:rPr lang="en-GB" altLang="en-US" smtClean="0"/>
              <a:pPr/>
              <a:t>‹#›</a:t>
            </a:fld>
            <a:endParaRPr lang="en-GB" altLang="en-US"/>
          </a:p>
        </p:txBody>
      </p:sp>
    </p:spTree>
    <p:extLst>
      <p:ext uri="{BB962C8B-B14F-4D97-AF65-F5344CB8AC3E}">
        <p14:creationId xmlns:p14="http://schemas.microsoft.com/office/powerpoint/2010/main" val="3959485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83EDF73-8DA6-4F46-8C50-A7D88F88E018}" type="datetimeFigureOut">
              <a:rPr lang="en-GB" smtClean="0"/>
              <a:pPr>
                <a:defRPr/>
              </a:pPr>
              <a:t>18/04/2023</a:t>
            </a:fld>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fld id="{29022A8A-7713-4C91-A3FB-E5F3528EBC08}" type="slidenum">
              <a:rPr lang="en-GB" altLang="en-US" smtClean="0"/>
              <a:pPr/>
              <a:t>‹#›</a:t>
            </a:fld>
            <a:endParaRPr lang="en-GB" altLang="en-US"/>
          </a:p>
        </p:txBody>
      </p:sp>
    </p:spTree>
    <p:extLst>
      <p:ext uri="{BB962C8B-B14F-4D97-AF65-F5344CB8AC3E}">
        <p14:creationId xmlns:p14="http://schemas.microsoft.com/office/powerpoint/2010/main" val="752646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537D3F66-C9D8-4F1F-8C6B-31A45303575B}" type="datetimeFigureOut">
              <a:rPr lang="en-GB" smtClean="0"/>
              <a:pPr>
                <a:defRPr/>
              </a:pPr>
              <a:t>18/04/2023</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5EDB00E7-75E7-42D2-93E2-B37D80D96C98}" type="slidenum">
              <a:rPr lang="en-GB" altLang="en-US" smtClean="0"/>
              <a:pPr/>
              <a:t>‹#›</a:t>
            </a:fld>
            <a:endParaRPr lang="en-GB" altLang="en-US"/>
          </a:p>
        </p:txBody>
      </p:sp>
    </p:spTree>
    <p:extLst>
      <p:ext uri="{BB962C8B-B14F-4D97-AF65-F5344CB8AC3E}">
        <p14:creationId xmlns:p14="http://schemas.microsoft.com/office/powerpoint/2010/main" val="4235662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0B2C3FE-44C0-4738-8AA2-D679DFEFDEA8}" type="datetimeFigureOut">
              <a:rPr lang="en-GB" smtClean="0"/>
              <a:pPr>
                <a:defRPr/>
              </a:pPr>
              <a:t>18/04/2023</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87FA9DB9-9F7A-42F7-B5EE-5E8127A2AF26}" type="slidenum">
              <a:rPr lang="en-GB" altLang="en-US" smtClean="0"/>
              <a:pPr/>
              <a:t>‹#›</a:t>
            </a:fld>
            <a:endParaRPr lang="en-GB" altLang="en-US"/>
          </a:p>
        </p:txBody>
      </p:sp>
    </p:spTree>
    <p:extLst>
      <p:ext uri="{BB962C8B-B14F-4D97-AF65-F5344CB8AC3E}">
        <p14:creationId xmlns:p14="http://schemas.microsoft.com/office/powerpoint/2010/main" val="1612090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F05F2FF-158E-4AC4-8A3F-FACDDD9BB21C}" type="datetimeFigureOut">
              <a:rPr lang="en-GB" smtClean="0"/>
              <a:pPr>
                <a:defRPr/>
              </a:pPr>
              <a:t>18/04/2023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A256B2-A3B3-4A41-87A0-EFE8DA7A3301}" type="slidenum">
              <a:rPr lang="en-GB" altLang="en-US" smtClean="0"/>
              <a:pPr/>
              <a:t>‹#›</a:t>
            </a:fld>
            <a:endParaRPr lang="en-GB" altLang="en-US"/>
          </a:p>
        </p:txBody>
      </p:sp>
    </p:spTree>
    <p:extLst>
      <p:ext uri="{BB962C8B-B14F-4D97-AF65-F5344CB8AC3E}">
        <p14:creationId xmlns:p14="http://schemas.microsoft.com/office/powerpoint/2010/main" val="19585531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britishjudo.org.uk/my-judo/coaching/" TargetMode="External"/><Relationship Id="rId7" Type="http://schemas.openxmlformats.org/officeDocument/2006/relationships/hyperlink" Target="http://www.britishjudo.org.uk/my-judo/coaching/revalidation/"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britishjudo.coachwisehub.com/store" TargetMode="External"/><Relationship Id="rId5" Type="http://schemas.openxmlformats.org/officeDocument/2006/relationships/hyperlink" Target="mailto:coaching@britishjudo.org.uk" TargetMode="External"/><Relationship Id="rId4" Type="http://schemas.openxmlformats.org/officeDocument/2006/relationships/hyperlink" Target="http://www.britishjudo.org.uk/events-calenda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oaching@britishjudo.org.uk"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oaching@britishjudo.org.uk"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21321" y="737829"/>
            <a:ext cx="3104561" cy="2861875"/>
          </a:xfrm>
          <a:prstGeom prst="rect">
            <a:avLst/>
          </a:prstGeom>
          <a:noFill/>
          <a:ln>
            <a:noFill/>
          </a:ln>
        </p:spPr>
      </p:pic>
      <p:sp>
        <p:nvSpPr>
          <p:cNvPr id="6" name="Rounded Rectangle 5"/>
          <p:cNvSpPr/>
          <p:nvPr/>
        </p:nvSpPr>
        <p:spPr>
          <a:xfrm>
            <a:off x="526494" y="1217585"/>
            <a:ext cx="3931052" cy="5218730"/>
          </a:xfrm>
          <a:prstGeom prst="round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100" dirty="0">
                <a:ln w="12700">
                  <a:solidFill>
                    <a:schemeClr val="bg1"/>
                  </a:solidFill>
                </a:ln>
                <a:solidFill>
                  <a:schemeClr val="bg1"/>
                </a:solidFill>
              </a:rPr>
              <a:t>Becoming a Judo Coach</a:t>
            </a:r>
          </a:p>
          <a:p>
            <a:pPr algn="ctr" fontAlgn="auto">
              <a:spcBef>
                <a:spcPts val="0"/>
              </a:spcBef>
              <a:spcAft>
                <a:spcPts val="0"/>
              </a:spcAft>
              <a:defRPr/>
            </a:pPr>
            <a:endParaRPr lang="en-GB" sz="1100" dirty="0">
              <a:ln w="12700">
                <a:solidFill>
                  <a:schemeClr val="bg1"/>
                </a:solidFill>
              </a:ln>
              <a:solidFill>
                <a:schemeClr val="bg1"/>
              </a:solidFill>
            </a:endParaRPr>
          </a:p>
          <a:p>
            <a:pPr marL="171450" indent="-171450" fontAlgn="auto">
              <a:spcBef>
                <a:spcPts val="0"/>
              </a:spcBef>
              <a:spcAft>
                <a:spcPts val="0"/>
              </a:spcAft>
              <a:buFontTx/>
              <a:buChar char="-"/>
              <a:defRPr/>
            </a:pPr>
            <a:r>
              <a:rPr lang="en-GB" sz="1100" dirty="0">
                <a:ln w="12700">
                  <a:solidFill>
                    <a:schemeClr val="bg1"/>
                  </a:solidFill>
                </a:ln>
                <a:solidFill>
                  <a:schemeClr val="bg1"/>
                </a:solidFill>
              </a:rPr>
              <a:t>For information to become a  BJA licensed coach/to find the right course for you please visit: </a:t>
            </a:r>
            <a:r>
              <a:rPr lang="en-GB" sz="1100" dirty="0">
                <a:ln w="12700">
                  <a:solidFill>
                    <a:schemeClr val="bg1"/>
                  </a:solidFill>
                </a:ln>
                <a:solidFill>
                  <a:schemeClr val="bg1"/>
                </a:solidFill>
                <a:hlinkClick r:id="rId3"/>
              </a:rPr>
              <a:t>http://www.britishjudo.org.uk/my-judo/coaching/</a:t>
            </a:r>
            <a:endParaRPr lang="en-GB" sz="1100" dirty="0">
              <a:ln w="12700">
                <a:solidFill>
                  <a:schemeClr val="bg1"/>
                </a:solidFill>
              </a:ln>
              <a:solidFill>
                <a:schemeClr val="bg1"/>
              </a:solidFill>
            </a:endParaRPr>
          </a:p>
          <a:p>
            <a:pPr fontAlgn="auto">
              <a:spcBef>
                <a:spcPts val="0"/>
              </a:spcBef>
              <a:spcAft>
                <a:spcPts val="0"/>
              </a:spcAft>
              <a:defRPr/>
            </a:pPr>
            <a:endParaRPr lang="en-GB" sz="1100" dirty="0">
              <a:ln w="12700">
                <a:solidFill>
                  <a:schemeClr val="bg1"/>
                </a:solidFill>
              </a:ln>
              <a:solidFill>
                <a:schemeClr val="bg1"/>
              </a:solidFill>
            </a:endParaRPr>
          </a:p>
          <a:p>
            <a:pPr marL="171450" indent="-171450" fontAlgn="auto">
              <a:spcBef>
                <a:spcPts val="0"/>
              </a:spcBef>
              <a:spcAft>
                <a:spcPts val="0"/>
              </a:spcAft>
              <a:buFontTx/>
              <a:buChar char="-"/>
              <a:defRPr/>
            </a:pPr>
            <a:r>
              <a:rPr lang="en-GB" sz="1100" dirty="0">
                <a:ln w="12700">
                  <a:solidFill>
                    <a:schemeClr val="bg1"/>
                  </a:solidFill>
                </a:ln>
                <a:solidFill>
                  <a:schemeClr val="bg1"/>
                </a:solidFill>
              </a:rPr>
              <a:t>To find one of our many courses to book on to please visit the BJA Events Calendar: </a:t>
            </a:r>
            <a:r>
              <a:rPr lang="en-GB" sz="1100" dirty="0">
                <a:ln w="12700">
                  <a:solidFill>
                    <a:schemeClr val="bg1"/>
                  </a:solidFill>
                </a:ln>
                <a:solidFill>
                  <a:schemeClr val="bg1"/>
                </a:solidFill>
                <a:hlinkClick r:id="rId4"/>
              </a:rPr>
              <a:t>http://www.britishjudo.org.uk/events-calendar/</a:t>
            </a:r>
            <a:r>
              <a:rPr lang="en-GB" sz="1100" dirty="0">
                <a:ln w="12700">
                  <a:solidFill>
                    <a:schemeClr val="bg1"/>
                  </a:solidFill>
                </a:ln>
                <a:solidFill>
                  <a:schemeClr val="bg1"/>
                </a:solidFill>
              </a:rPr>
              <a:t> </a:t>
            </a:r>
          </a:p>
          <a:p>
            <a:pPr fontAlgn="auto">
              <a:spcBef>
                <a:spcPts val="0"/>
              </a:spcBef>
              <a:spcAft>
                <a:spcPts val="0"/>
              </a:spcAft>
              <a:defRPr/>
            </a:pPr>
            <a:endParaRPr lang="en-GB" sz="1100" dirty="0">
              <a:ln w="12700">
                <a:solidFill>
                  <a:schemeClr val="bg1"/>
                </a:solidFill>
              </a:ln>
              <a:solidFill>
                <a:schemeClr val="bg1"/>
              </a:solidFill>
            </a:endParaRPr>
          </a:p>
          <a:p>
            <a:pPr marL="171450" indent="-171450" fontAlgn="auto">
              <a:spcBef>
                <a:spcPts val="0"/>
              </a:spcBef>
              <a:spcAft>
                <a:spcPts val="0"/>
              </a:spcAft>
              <a:buFontTx/>
              <a:buChar char="-"/>
              <a:defRPr/>
            </a:pPr>
            <a:r>
              <a:rPr lang="en-GB" sz="1100" dirty="0">
                <a:ln w="12700">
                  <a:solidFill>
                    <a:schemeClr val="bg1"/>
                  </a:solidFill>
                </a:ln>
                <a:solidFill>
                  <a:schemeClr val="bg1"/>
                </a:solidFill>
              </a:rPr>
              <a:t>Or contact </a:t>
            </a:r>
            <a:r>
              <a:rPr lang="en-GB" sz="1100" dirty="0">
                <a:ln w="12700">
                  <a:solidFill>
                    <a:schemeClr val="bg1"/>
                  </a:solidFill>
                </a:ln>
                <a:solidFill>
                  <a:schemeClr val="bg1"/>
                </a:solidFill>
                <a:hlinkClick r:id="rId5"/>
              </a:rPr>
              <a:t>coaching@britishjudo.org.uk</a:t>
            </a:r>
            <a:r>
              <a:rPr lang="en-GB" sz="1100" dirty="0">
                <a:ln w="12700">
                  <a:solidFill>
                    <a:schemeClr val="bg1"/>
                  </a:solidFill>
                </a:ln>
                <a:solidFill>
                  <a:schemeClr val="bg1"/>
                </a:solidFill>
              </a:rPr>
              <a:t> </a:t>
            </a:r>
          </a:p>
          <a:p>
            <a:pPr algn="ctr" fontAlgn="auto">
              <a:spcBef>
                <a:spcPts val="0"/>
              </a:spcBef>
              <a:spcAft>
                <a:spcPts val="0"/>
              </a:spcAft>
              <a:defRPr/>
            </a:pPr>
            <a:endParaRPr lang="en-GB" sz="1100" dirty="0">
              <a:ln w="12700">
                <a:solidFill>
                  <a:schemeClr val="bg1"/>
                </a:solidFill>
              </a:ln>
              <a:solidFill>
                <a:schemeClr val="bg1"/>
              </a:solidFill>
            </a:endParaRPr>
          </a:p>
          <a:p>
            <a:pPr fontAlgn="auto">
              <a:spcBef>
                <a:spcPts val="0"/>
              </a:spcBef>
              <a:spcAft>
                <a:spcPts val="0"/>
              </a:spcAft>
              <a:defRPr/>
            </a:pPr>
            <a:r>
              <a:rPr lang="en-GB" sz="1100" dirty="0">
                <a:ln w="12700">
                  <a:solidFill>
                    <a:schemeClr val="bg1"/>
                  </a:solidFill>
                </a:ln>
                <a:solidFill>
                  <a:schemeClr val="bg1"/>
                </a:solidFill>
              </a:rPr>
              <a:t>Upon attendance and completion of the coach portfolio and assessment a coach is required to complete before being officially licensed:</a:t>
            </a:r>
          </a:p>
          <a:p>
            <a:pPr algn="ctr" fontAlgn="auto">
              <a:spcBef>
                <a:spcPts val="0"/>
              </a:spcBef>
              <a:spcAft>
                <a:spcPts val="0"/>
              </a:spcAft>
              <a:defRPr/>
            </a:pPr>
            <a:endParaRPr lang="en-GB" sz="1100" dirty="0">
              <a:ln w="12700">
                <a:solidFill>
                  <a:schemeClr val="bg1"/>
                </a:solidFill>
              </a:ln>
              <a:solidFill>
                <a:schemeClr val="bg1"/>
              </a:solidFill>
            </a:endParaRPr>
          </a:p>
          <a:p>
            <a:pPr marL="171450" indent="-171450" fontAlgn="auto">
              <a:spcBef>
                <a:spcPts val="0"/>
              </a:spcBef>
              <a:spcAft>
                <a:spcPts val="0"/>
              </a:spcAft>
              <a:buFontTx/>
              <a:buChar char="-"/>
              <a:defRPr/>
            </a:pPr>
            <a:r>
              <a:rPr lang="en-GB" sz="1100" dirty="0">
                <a:ln w="12700">
                  <a:solidFill>
                    <a:schemeClr val="bg1"/>
                  </a:solidFill>
                </a:ln>
                <a:solidFill>
                  <a:schemeClr val="bg1"/>
                </a:solidFill>
              </a:rPr>
              <a:t>A DBS application and further ID checks</a:t>
            </a:r>
          </a:p>
          <a:p>
            <a:pPr marL="171450" indent="-171450" fontAlgn="auto">
              <a:spcBef>
                <a:spcPts val="0"/>
              </a:spcBef>
              <a:spcAft>
                <a:spcPts val="0"/>
              </a:spcAft>
              <a:buFontTx/>
              <a:buChar char="-"/>
              <a:defRPr/>
            </a:pPr>
            <a:r>
              <a:rPr lang="en-GB" sz="1100" dirty="0">
                <a:ln w="12700">
                  <a:solidFill>
                    <a:schemeClr val="bg1"/>
                  </a:solidFill>
                </a:ln>
                <a:solidFill>
                  <a:schemeClr val="bg1"/>
                </a:solidFill>
              </a:rPr>
              <a:t>A Safeguarding and Protecting Children in Sport course</a:t>
            </a:r>
          </a:p>
          <a:p>
            <a:pPr marL="171450" indent="-171450" fontAlgn="auto">
              <a:spcBef>
                <a:spcPts val="0"/>
              </a:spcBef>
              <a:spcAft>
                <a:spcPts val="0"/>
              </a:spcAft>
              <a:buFontTx/>
              <a:buChar char="-"/>
              <a:defRPr/>
            </a:pPr>
            <a:r>
              <a:rPr lang="en-GB" sz="1100" dirty="0">
                <a:ln w="12700">
                  <a:solidFill>
                    <a:schemeClr val="bg1"/>
                  </a:solidFill>
                </a:ln>
                <a:solidFill>
                  <a:schemeClr val="bg1"/>
                </a:solidFill>
              </a:rPr>
              <a:t>A 3 hour Emergency First Aid in Sport course</a:t>
            </a:r>
          </a:p>
          <a:p>
            <a:pPr marL="171450" indent="-171450" fontAlgn="auto">
              <a:spcBef>
                <a:spcPts val="0"/>
              </a:spcBef>
              <a:spcAft>
                <a:spcPts val="0"/>
              </a:spcAft>
              <a:buFontTx/>
              <a:buChar char="-"/>
              <a:defRPr/>
            </a:pPr>
            <a:endParaRPr lang="en-GB" sz="1100" dirty="0">
              <a:ln w="12700">
                <a:solidFill>
                  <a:schemeClr val="bg1"/>
                </a:solidFill>
              </a:ln>
              <a:solidFill>
                <a:schemeClr val="bg1"/>
              </a:solidFill>
            </a:endParaRPr>
          </a:p>
          <a:p>
            <a:pPr fontAlgn="auto">
              <a:spcBef>
                <a:spcPts val="0"/>
              </a:spcBef>
              <a:spcAft>
                <a:spcPts val="0"/>
              </a:spcAft>
              <a:defRPr/>
            </a:pPr>
            <a:r>
              <a:rPr lang="en-GB" sz="1100" b="1" dirty="0">
                <a:ln w="12700">
                  <a:solidFill>
                    <a:schemeClr val="bg1"/>
                  </a:solidFill>
                </a:ln>
                <a:solidFill>
                  <a:schemeClr val="bg1"/>
                </a:solidFill>
              </a:rPr>
              <a:t>* All coaches are required to keep the above in date at all times or their license will be revoked and insurance will be invalid. Each is valid for 3 years.</a:t>
            </a:r>
            <a:endParaRPr lang="en-GB" sz="1100" dirty="0">
              <a:ln w="12700">
                <a:solidFill>
                  <a:schemeClr val="bg1"/>
                </a:solidFill>
              </a:ln>
              <a:solidFill>
                <a:schemeClr val="bg1"/>
              </a:solidFill>
            </a:endParaRPr>
          </a:p>
          <a:p>
            <a:pPr fontAlgn="auto">
              <a:spcBef>
                <a:spcPts val="0"/>
              </a:spcBef>
              <a:spcAft>
                <a:spcPts val="0"/>
              </a:spcAft>
              <a:defRPr/>
            </a:pPr>
            <a:r>
              <a:rPr lang="en-GB" sz="1100" dirty="0">
                <a:ln w="12700">
                  <a:solidFill>
                    <a:schemeClr val="bg1"/>
                  </a:solidFill>
                </a:ln>
                <a:solidFill>
                  <a:schemeClr val="bg1"/>
                </a:solidFill>
              </a:rPr>
              <a:t> </a:t>
            </a:r>
          </a:p>
          <a:p>
            <a:pPr fontAlgn="auto">
              <a:spcBef>
                <a:spcPts val="0"/>
              </a:spcBef>
              <a:spcAft>
                <a:spcPts val="0"/>
              </a:spcAft>
              <a:defRPr/>
            </a:pPr>
            <a:r>
              <a:rPr lang="en-GB" sz="1100" b="1" dirty="0">
                <a:ln w="12700">
                  <a:solidFill>
                    <a:schemeClr val="bg1"/>
                  </a:solidFill>
                </a:ln>
                <a:solidFill>
                  <a:schemeClr val="bg1"/>
                </a:solidFill>
              </a:rPr>
              <a:t>*Attendance to further CPD courses is required to remain a licensed and insured coach.</a:t>
            </a:r>
          </a:p>
        </p:txBody>
      </p:sp>
      <p:sp>
        <p:nvSpPr>
          <p:cNvPr id="9" name="Rounded Rectangle 8"/>
          <p:cNvSpPr/>
          <p:nvPr/>
        </p:nvSpPr>
        <p:spPr>
          <a:xfrm>
            <a:off x="5749316" y="3080457"/>
            <a:ext cx="4480700" cy="600502"/>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1000" dirty="0">
                <a:ln w="12700">
                  <a:solidFill>
                    <a:schemeClr val="bg1"/>
                  </a:solidFill>
                </a:ln>
                <a:solidFill>
                  <a:schemeClr val="bg1"/>
                </a:solidFill>
              </a:rPr>
              <a:t>For a positive DBS Disclosure Certificate :please contact your local Development Officer</a:t>
            </a:r>
          </a:p>
        </p:txBody>
      </p:sp>
      <p:sp>
        <p:nvSpPr>
          <p:cNvPr id="11" name="Rounded Rectangle 10"/>
          <p:cNvSpPr/>
          <p:nvPr/>
        </p:nvSpPr>
        <p:spPr>
          <a:xfrm>
            <a:off x="5753394" y="3964206"/>
            <a:ext cx="4449551" cy="600502"/>
          </a:xfrm>
          <a:prstGeom prst="roundRect">
            <a:avLst/>
          </a:prstGeom>
          <a:solidFill>
            <a:srgbClr val="00206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1000" dirty="0">
                <a:ln w="12700">
                  <a:solidFill>
                    <a:schemeClr val="bg1"/>
                  </a:solidFill>
                </a:ln>
                <a:solidFill>
                  <a:schemeClr val="bg1"/>
                </a:solidFill>
              </a:rPr>
              <a:t>For Safeguarding courses please contact your local Club Support Officer or Active Sports Partnership / Local Authority. Safeguarding renewal courses can be found at </a:t>
            </a:r>
            <a:r>
              <a:rPr lang="en-GB" sz="1000" dirty="0">
                <a:ln w="12700">
                  <a:solidFill>
                    <a:schemeClr val="bg1"/>
                  </a:solidFill>
                </a:ln>
                <a:solidFill>
                  <a:schemeClr val="bg1"/>
                </a:solidFill>
                <a:hlinkClick r:id="rId6"/>
              </a:rPr>
              <a:t>http://britishjudo.coachwisehub.com/store</a:t>
            </a:r>
            <a:endParaRPr lang="en-GB" sz="1000" dirty="0">
              <a:ln w="12700">
                <a:solidFill>
                  <a:schemeClr val="bg1"/>
                </a:solidFill>
              </a:ln>
              <a:solidFill>
                <a:schemeClr val="bg1"/>
              </a:solidFill>
            </a:endParaRPr>
          </a:p>
        </p:txBody>
      </p:sp>
      <p:sp>
        <p:nvSpPr>
          <p:cNvPr id="15" name="Right Arrow 14"/>
          <p:cNvSpPr/>
          <p:nvPr/>
        </p:nvSpPr>
        <p:spPr>
          <a:xfrm>
            <a:off x="4564853" y="3133601"/>
            <a:ext cx="977900" cy="484187"/>
          </a:xfrm>
          <a:prstGeom prst="rightArrow">
            <a:avLst/>
          </a:prstGeom>
          <a:solidFill>
            <a:schemeClr val="bg1"/>
          </a:solid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 name="Right Arrow 15"/>
          <p:cNvSpPr/>
          <p:nvPr/>
        </p:nvSpPr>
        <p:spPr>
          <a:xfrm>
            <a:off x="4563265" y="4048822"/>
            <a:ext cx="979488" cy="484188"/>
          </a:xfrm>
          <a:prstGeom prst="rightArrow">
            <a:avLst/>
          </a:prstGeom>
          <a:solidFill>
            <a:schemeClr val="bg1"/>
          </a:solid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7" name="TextBox 16"/>
          <p:cNvSpPr txBox="1"/>
          <p:nvPr/>
        </p:nvSpPr>
        <p:spPr>
          <a:xfrm>
            <a:off x="0" y="109538"/>
            <a:ext cx="12192000" cy="461962"/>
          </a:xfrm>
          <a:prstGeom prst="rect">
            <a:avLst/>
          </a:prstGeom>
          <a:noFill/>
        </p:spPr>
        <p:txBody>
          <a:bodyPr>
            <a:spAutoFit/>
          </a:bodyPr>
          <a:lstStyle/>
          <a:p>
            <a:pPr algn="ctr" fontAlgn="auto">
              <a:spcBef>
                <a:spcPts val="0"/>
              </a:spcBef>
              <a:spcAft>
                <a:spcPts val="0"/>
              </a:spcAft>
              <a:defRPr/>
            </a:pPr>
            <a:r>
              <a:rPr lang="en-GB" sz="2400" b="1" cap="small" dirty="0">
                <a:solidFill>
                  <a:srgbClr val="002060"/>
                </a:solidFill>
                <a:latin typeface="+mn-lt"/>
                <a:cs typeface="+mn-cs"/>
              </a:rPr>
              <a:t>BECOMING A LICENSED JUDO COACH (CLS): ADMINISTRATION DEPARTMENTS </a:t>
            </a:r>
          </a:p>
        </p:txBody>
      </p:sp>
      <p:sp>
        <p:nvSpPr>
          <p:cNvPr id="20" name="Right Arrow 15"/>
          <p:cNvSpPr/>
          <p:nvPr/>
        </p:nvSpPr>
        <p:spPr>
          <a:xfrm>
            <a:off x="4549511" y="4998845"/>
            <a:ext cx="979488" cy="484188"/>
          </a:xfrm>
          <a:prstGeom prst="rightArrow">
            <a:avLst/>
          </a:prstGeom>
          <a:solidFill>
            <a:schemeClr val="bg1"/>
          </a:solid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1" name="Rounded Rectangle 9"/>
          <p:cNvSpPr/>
          <p:nvPr/>
        </p:nvSpPr>
        <p:spPr>
          <a:xfrm>
            <a:off x="5753394" y="4847542"/>
            <a:ext cx="4449551" cy="635491"/>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1000" dirty="0">
                <a:ln w="12700">
                  <a:solidFill>
                    <a:schemeClr val="bg1"/>
                  </a:solidFill>
                </a:ln>
                <a:solidFill>
                  <a:schemeClr val="bg1"/>
                </a:solidFill>
              </a:rPr>
              <a:t>For First Aid courses: see you local Development Officer or Active Sports Partnership / Local Authority</a:t>
            </a:r>
          </a:p>
        </p:txBody>
      </p:sp>
      <p:sp>
        <p:nvSpPr>
          <p:cNvPr id="22" name="Rounded Rectangle 9"/>
          <p:cNvSpPr/>
          <p:nvPr/>
        </p:nvSpPr>
        <p:spPr>
          <a:xfrm>
            <a:off x="5753394" y="5765867"/>
            <a:ext cx="4751328" cy="635491"/>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GB" sz="1000" dirty="0">
                <a:ln w="12700">
                  <a:solidFill>
                    <a:schemeClr val="bg1"/>
                  </a:solidFill>
                </a:ln>
                <a:solidFill>
                  <a:schemeClr val="bg1"/>
                </a:solidFill>
              </a:rPr>
              <a:t>For CPD courses: see </a:t>
            </a:r>
            <a:r>
              <a:rPr lang="en-GB" sz="1000" dirty="0">
                <a:ln w="12700">
                  <a:solidFill>
                    <a:schemeClr val="bg1"/>
                  </a:solidFill>
                </a:ln>
                <a:solidFill>
                  <a:schemeClr val="bg1"/>
                </a:solidFill>
                <a:hlinkClick r:id="rId7"/>
              </a:rPr>
              <a:t>http://www.britishjudo.org.uk/my-judo/coaching/revalidation/</a:t>
            </a:r>
            <a:r>
              <a:rPr lang="en-GB" sz="1000" dirty="0">
                <a:ln w="12700">
                  <a:solidFill>
                    <a:schemeClr val="bg1"/>
                  </a:solidFill>
                </a:ln>
                <a:solidFill>
                  <a:schemeClr val="bg1"/>
                </a:solidFill>
              </a:rPr>
              <a:t> or </a:t>
            </a:r>
            <a:r>
              <a:rPr lang="en-GB" sz="1000" dirty="0">
                <a:ln w="12700">
                  <a:solidFill>
                    <a:schemeClr val="bg1"/>
                  </a:solidFill>
                </a:ln>
                <a:solidFill>
                  <a:schemeClr val="bg1"/>
                </a:solidFill>
                <a:hlinkClick r:id="rId5"/>
              </a:rPr>
              <a:t>coaching@britishjudo.org.uk</a:t>
            </a:r>
            <a:r>
              <a:rPr lang="en-GB" sz="1000" dirty="0">
                <a:ln w="12700">
                  <a:solidFill>
                    <a:schemeClr val="bg1"/>
                  </a:solidFill>
                </a:ln>
                <a:solidFill>
                  <a:schemeClr val="bg1"/>
                </a:solidFill>
              </a:rPr>
              <a:t> </a:t>
            </a:r>
          </a:p>
        </p:txBody>
      </p:sp>
      <p:sp>
        <p:nvSpPr>
          <p:cNvPr id="23" name="Right Arrow 15"/>
          <p:cNvSpPr/>
          <p:nvPr/>
        </p:nvSpPr>
        <p:spPr>
          <a:xfrm>
            <a:off x="4540103" y="5930516"/>
            <a:ext cx="979488" cy="484188"/>
          </a:xfrm>
          <a:prstGeom prst="rightArrow">
            <a:avLst/>
          </a:prstGeom>
          <a:solidFill>
            <a:schemeClr val="bg1"/>
          </a:solid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2" name="Picture 1">
            <a:extLst>
              <a:ext uri="{FF2B5EF4-FFF2-40B4-BE49-F238E27FC236}">
                <a16:creationId xmlns:a16="http://schemas.microsoft.com/office/drawing/2014/main" id="{AEF4820D-B1ED-0E08-0C5F-11ABD22E1E9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218889" y="130587"/>
            <a:ext cx="753729" cy="1008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505371" y="1106325"/>
            <a:ext cx="6266139" cy="1067469"/>
          </a:xfrm>
          <a:prstGeom prst="round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100" dirty="0">
                <a:ln w="12700">
                  <a:solidFill>
                    <a:schemeClr val="bg1"/>
                  </a:solidFill>
                </a:ln>
                <a:solidFill>
                  <a:schemeClr val="bg1"/>
                </a:solidFill>
              </a:rPr>
              <a:t>New Judo Coach signs and returns the Coach Licence Agreement to </a:t>
            </a:r>
            <a:r>
              <a:rPr lang="en-GB" sz="1100" dirty="0">
                <a:ln w="12700">
                  <a:solidFill>
                    <a:schemeClr val="bg1"/>
                  </a:solidFill>
                </a:ln>
                <a:solidFill>
                  <a:schemeClr val="bg1"/>
                </a:solidFill>
                <a:hlinkClick r:id="rId2"/>
              </a:rPr>
              <a:t>coaching@britishjudo.org.uk</a:t>
            </a:r>
            <a:r>
              <a:rPr lang="en-GB" sz="1100" dirty="0">
                <a:ln w="12700">
                  <a:solidFill>
                    <a:schemeClr val="bg1"/>
                  </a:solidFill>
                </a:ln>
                <a:solidFill>
                  <a:schemeClr val="bg1"/>
                </a:solidFill>
              </a:rPr>
              <a:t>  By doing so the Coach confirms to abide by the BJA Code of Conduct, Code of Ethics, Equality Policy and Child Protection Policy and Procedures. The Coach  also signs the Declaration of Consent for personal details to be held for administration purposes, enquiries and disciplinary matters.</a:t>
            </a:r>
          </a:p>
        </p:txBody>
      </p:sp>
      <p:sp>
        <p:nvSpPr>
          <p:cNvPr id="7" name="Rounded Rectangle 6"/>
          <p:cNvSpPr/>
          <p:nvPr/>
        </p:nvSpPr>
        <p:spPr>
          <a:xfrm>
            <a:off x="500913" y="2708620"/>
            <a:ext cx="4135272" cy="600502"/>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100" dirty="0">
                <a:ln w="12700">
                  <a:solidFill>
                    <a:schemeClr val="bg1"/>
                  </a:solidFill>
                </a:ln>
                <a:solidFill>
                  <a:schemeClr val="bg1"/>
                </a:solidFill>
              </a:rPr>
              <a:t>The BJA </a:t>
            </a:r>
            <a:r>
              <a:rPr lang="en-GB" sz="1100">
                <a:ln w="12700">
                  <a:solidFill>
                    <a:schemeClr val="bg1"/>
                  </a:solidFill>
                </a:ln>
                <a:solidFill>
                  <a:schemeClr val="bg1"/>
                </a:solidFill>
              </a:rPr>
              <a:t>Coaching Department </a:t>
            </a:r>
            <a:r>
              <a:rPr lang="en-GB" sz="1100" dirty="0">
                <a:ln w="12700">
                  <a:solidFill>
                    <a:schemeClr val="bg1"/>
                  </a:solidFill>
                </a:ln>
                <a:solidFill>
                  <a:schemeClr val="bg1"/>
                </a:solidFill>
              </a:rPr>
              <a:t>scans and files returned signed Coach Licence Agreement</a:t>
            </a:r>
          </a:p>
        </p:txBody>
      </p:sp>
      <p:sp>
        <p:nvSpPr>
          <p:cNvPr id="8" name="Rounded Rectangle 7"/>
          <p:cNvSpPr/>
          <p:nvPr/>
        </p:nvSpPr>
        <p:spPr>
          <a:xfrm>
            <a:off x="436462" y="3793410"/>
            <a:ext cx="4135272" cy="2776490"/>
          </a:xfrm>
          <a:prstGeom prst="roundRect">
            <a:avLst/>
          </a:prstGeom>
          <a:solidFill>
            <a:srgbClr val="00206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indent="-228600" algn="ctr" fontAlgn="auto">
              <a:spcBef>
                <a:spcPts val="0"/>
              </a:spcBef>
              <a:spcAft>
                <a:spcPts val="0"/>
              </a:spcAft>
              <a:buAutoNum type="alphaLcParenR"/>
              <a:defRPr/>
            </a:pPr>
            <a:r>
              <a:rPr lang="en-GB" sz="1100" dirty="0">
                <a:ln w="12700">
                  <a:solidFill>
                    <a:schemeClr val="bg1"/>
                  </a:solidFill>
                </a:ln>
                <a:solidFill>
                  <a:schemeClr val="bg1"/>
                </a:solidFill>
              </a:rPr>
              <a:t>You are required to keep your 3 CPD (Revalidations), First aid, Safeguarding and DBS up to date over the 3 year  period, failure to do so will incur a revoke of your coaching license and insurance.		</a:t>
            </a:r>
          </a:p>
          <a:p>
            <a:pPr marL="228600" indent="-228600" algn="ctr" fontAlgn="auto">
              <a:spcBef>
                <a:spcPts val="0"/>
              </a:spcBef>
              <a:spcAft>
                <a:spcPts val="0"/>
              </a:spcAft>
              <a:buAutoNum type="alphaLcParenR"/>
              <a:defRPr/>
            </a:pPr>
            <a:r>
              <a:rPr lang="en-GB" sz="1100" dirty="0">
                <a:ln w="12700">
                  <a:solidFill>
                    <a:schemeClr val="bg1"/>
                  </a:solidFill>
                </a:ln>
                <a:solidFill>
                  <a:schemeClr val="bg1"/>
                </a:solidFill>
              </a:rPr>
              <a:t>If a breach of the CLS Conduct is made the BJA can suspend, revoke or restrict the Judo Coach License for either a specified period of time or permanently following the applicable disciplinary procedure</a:t>
            </a:r>
          </a:p>
          <a:p>
            <a:pPr marL="228600" indent="-228600" algn="ctr" fontAlgn="auto">
              <a:spcBef>
                <a:spcPts val="0"/>
              </a:spcBef>
              <a:spcAft>
                <a:spcPts val="0"/>
              </a:spcAft>
              <a:buAutoNum type="alphaLcParenR"/>
              <a:defRPr/>
            </a:pPr>
            <a:endParaRPr lang="en-GB" sz="1100" dirty="0">
              <a:ln w="12700">
                <a:solidFill>
                  <a:schemeClr val="bg1"/>
                </a:solidFill>
              </a:ln>
              <a:solidFill>
                <a:schemeClr val="bg1"/>
              </a:solidFill>
            </a:endParaRPr>
          </a:p>
        </p:txBody>
      </p:sp>
      <p:sp>
        <p:nvSpPr>
          <p:cNvPr id="9" name="Rounded Rectangle 8"/>
          <p:cNvSpPr/>
          <p:nvPr/>
        </p:nvSpPr>
        <p:spPr>
          <a:xfrm>
            <a:off x="5857737" y="3493159"/>
            <a:ext cx="4751328" cy="600502"/>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000" dirty="0">
                <a:ln w="12700">
                  <a:solidFill>
                    <a:schemeClr val="bg1"/>
                  </a:solidFill>
                </a:ln>
                <a:solidFill>
                  <a:schemeClr val="bg1"/>
                </a:solidFill>
              </a:rPr>
              <a:t>For a positive DBS Disclosure Certificate : see DBS Positive Process and also Recruitment of Ex-Offenders Policy</a:t>
            </a:r>
          </a:p>
        </p:txBody>
      </p:sp>
      <p:sp>
        <p:nvSpPr>
          <p:cNvPr id="11" name="Rounded Rectangle 10"/>
          <p:cNvSpPr/>
          <p:nvPr/>
        </p:nvSpPr>
        <p:spPr>
          <a:xfrm>
            <a:off x="5857737" y="4326744"/>
            <a:ext cx="4751328" cy="600502"/>
          </a:xfrm>
          <a:prstGeom prst="roundRect">
            <a:avLst/>
          </a:prstGeom>
          <a:solidFill>
            <a:srgbClr val="00206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000" dirty="0">
                <a:ln w="12700">
                  <a:solidFill>
                    <a:schemeClr val="bg1"/>
                  </a:solidFill>
                </a:ln>
                <a:solidFill>
                  <a:schemeClr val="bg1"/>
                </a:solidFill>
              </a:rPr>
              <a:t>For Child Protection and Vulnerable Adults : see Safeguarding Disciplinary Policy and </a:t>
            </a:r>
            <a:r>
              <a:rPr lang="en-GB" sz="1000" dirty="0" err="1">
                <a:ln w="12700">
                  <a:solidFill>
                    <a:schemeClr val="bg1"/>
                  </a:solidFill>
                </a:ln>
                <a:solidFill>
                  <a:schemeClr val="bg1"/>
                </a:solidFill>
              </a:rPr>
              <a:t>Safelandings</a:t>
            </a:r>
            <a:r>
              <a:rPr lang="en-GB" sz="1000" dirty="0">
                <a:ln w="12700">
                  <a:solidFill>
                    <a:schemeClr val="bg1"/>
                  </a:solidFill>
                </a:ln>
                <a:solidFill>
                  <a:schemeClr val="bg1"/>
                </a:solidFill>
              </a:rPr>
              <a:t> (BJA’s Child Protection Policy)</a:t>
            </a:r>
          </a:p>
        </p:txBody>
      </p:sp>
      <p:sp>
        <p:nvSpPr>
          <p:cNvPr id="13" name="Down Arrow 12"/>
          <p:cNvSpPr/>
          <p:nvPr/>
        </p:nvSpPr>
        <p:spPr>
          <a:xfrm>
            <a:off x="2283175" y="3461403"/>
            <a:ext cx="356330" cy="219106"/>
          </a:xfrm>
          <a:prstGeom prst="downArrow">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5" name="Right Arrow 14"/>
          <p:cNvSpPr/>
          <p:nvPr/>
        </p:nvSpPr>
        <p:spPr>
          <a:xfrm>
            <a:off x="4669485" y="3786819"/>
            <a:ext cx="977900" cy="484187"/>
          </a:xfrm>
          <a:prstGeom prst="rightArrow">
            <a:avLst/>
          </a:prstGeom>
          <a:solidFill>
            <a:schemeClr val="bg1"/>
          </a:solid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 name="Right Arrow 15"/>
          <p:cNvSpPr/>
          <p:nvPr/>
        </p:nvSpPr>
        <p:spPr>
          <a:xfrm>
            <a:off x="4667897" y="4443058"/>
            <a:ext cx="979488" cy="484188"/>
          </a:xfrm>
          <a:prstGeom prst="rightArrow">
            <a:avLst/>
          </a:prstGeom>
          <a:solidFill>
            <a:schemeClr val="bg1"/>
          </a:solid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7" name="TextBox 16"/>
          <p:cNvSpPr txBox="1"/>
          <p:nvPr/>
        </p:nvSpPr>
        <p:spPr>
          <a:xfrm>
            <a:off x="0" y="109538"/>
            <a:ext cx="12192000" cy="461962"/>
          </a:xfrm>
          <a:prstGeom prst="rect">
            <a:avLst/>
          </a:prstGeom>
          <a:noFill/>
        </p:spPr>
        <p:txBody>
          <a:bodyPr>
            <a:spAutoFit/>
          </a:bodyPr>
          <a:lstStyle/>
          <a:p>
            <a:pPr algn="ctr" fontAlgn="auto">
              <a:spcBef>
                <a:spcPts val="0"/>
              </a:spcBef>
              <a:spcAft>
                <a:spcPts val="0"/>
              </a:spcAft>
              <a:defRPr/>
            </a:pPr>
            <a:r>
              <a:rPr lang="en-GB" sz="2400" b="1" cap="small" dirty="0">
                <a:solidFill>
                  <a:srgbClr val="002060"/>
                </a:solidFill>
                <a:latin typeface="+mn-lt"/>
                <a:cs typeface="+mn-cs"/>
              </a:rPr>
              <a:t>REVOKING A JUDO COACH LICENSE (CLS): ADMINISTRATION DEPARTMENTS </a:t>
            </a:r>
          </a:p>
        </p:txBody>
      </p:sp>
      <p:sp>
        <p:nvSpPr>
          <p:cNvPr id="20" name="Right Arrow 15"/>
          <p:cNvSpPr/>
          <p:nvPr/>
        </p:nvSpPr>
        <p:spPr>
          <a:xfrm>
            <a:off x="4685922" y="5092019"/>
            <a:ext cx="979488" cy="484188"/>
          </a:xfrm>
          <a:prstGeom prst="rightArrow">
            <a:avLst/>
          </a:prstGeom>
          <a:solidFill>
            <a:schemeClr val="bg1"/>
          </a:solid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1" name="Rounded Rectangle 9"/>
          <p:cNvSpPr/>
          <p:nvPr/>
        </p:nvSpPr>
        <p:spPr>
          <a:xfrm>
            <a:off x="5857737" y="5890666"/>
            <a:ext cx="4751328" cy="635491"/>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000" dirty="0">
                <a:ln w="12700">
                  <a:solidFill>
                    <a:schemeClr val="bg1"/>
                  </a:solidFill>
                </a:ln>
                <a:solidFill>
                  <a:schemeClr val="bg1"/>
                </a:solidFill>
              </a:rPr>
              <a:t>All complaints and misconduct matters not connected to Child Protection : referred to Complaints &amp; Conduct Commission : see Complaints and Conduct Policy</a:t>
            </a:r>
          </a:p>
        </p:txBody>
      </p:sp>
      <p:sp>
        <p:nvSpPr>
          <p:cNvPr id="22" name="Rounded Rectangle 9"/>
          <p:cNvSpPr/>
          <p:nvPr/>
        </p:nvSpPr>
        <p:spPr>
          <a:xfrm>
            <a:off x="5857737" y="5092019"/>
            <a:ext cx="4751328" cy="635491"/>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000" dirty="0">
                <a:ln w="12700">
                  <a:solidFill>
                    <a:schemeClr val="bg1"/>
                  </a:solidFill>
                </a:ln>
                <a:solidFill>
                  <a:schemeClr val="bg1"/>
                </a:solidFill>
              </a:rPr>
              <a:t>For CPD courses: see the BJA’s coaching webpage or contact </a:t>
            </a:r>
            <a:r>
              <a:rPr lang="en-GB" sz="1000" dirty="0">
                <a:ln w="12700">
                  <a:solidFill>
                    <a:schemeClr val="bg1"/>
                  </a:solidFill>
                </a:ln>
                <a:solidFill>
                  <a:schemeClr val="bg1"/>
                </a:solidFill>
                <a:hlinkClick r:id="rId2"/>
              </a:rPr>
              <a:t>coaching@britishjudo.org.uk</a:t>
            </a:r>
            <a:r>
              <a:rPr lang="en-GB" sz="1000" dirty="0">
                <a:ln w="12700">
                  <a:solidFill>
                    <a:schemeClr val="bg1"/>
                  </a:solidFill>
                </a:ln>
                <a:solidFill>
                  <a:schemeClr val="bg1"/>
                </a:solidFill>
              </a:rPr>
              <a:t> </a:t>
            </a:r>
          </a:p>
        </p:txBody>
      </p:sp>
      <p:sp>
        <p:nvSpPr>
          <p:cNvPr id="23" name="Right Arrow 15"/>
          <p:cNvSpPr/>
          <p:nvPr/>
        </p:nvSpPr>
        <p:spPr>
          <a:xfrm>
            <a:off x="4667897" y="5913032"/>
            <a:ext cx="979488" cy="484188"/>
          </a:xfrm>
          <a:prstGeom prst="rightArrow">
            <a:avLst/>
          </a:prstGeom>
          <a:solidFill>
            <a:schemeClr val="bg1"/>
          </a:solidFill>
          <a:ln>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4" name="Down Arrow 12"/>
          <p:cNvSpPr/>
          <p:nvPr/>
        </p:nvSpPr>
        <p:spPr>
          <a:xfrm>
            <a:off x="2283175" y="2347345"/>
            <a:ext cx="356330" cy="219106"/>
          </a:xfrm>
          <a:prstGeom prst="downArrow">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21321" y="737829"/>
            <a:ext cx="3104561" cy="2861875"/>
          </a:xfrm>
          <a:prstGeom prst="rect">
            <a:avLst/>
          </a:prstGeom>
          <a:noFill/>
          <a:ln>
            <a:noFill/>
          </a:ln>
        </p:spPr>
      </p:pic>
      <p:pic>
        <p:nvPicPr>
          <p:cNvPr id="2" name="Picture 1">
            <a:extLst>
              <a:ext uri="{FF2B5EF4-FFF2-40B4-BE49-F238E27FC236}">
                <a16:creationId xmlns:a16="http://schemas.microsoft.com/office/drawing/2014/main" id="{0239B2D1-EC4C-4F5D-C784-35027E5F0E4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18889" y="130587"/>
            <a:ext cx="753729" cy="1008000"/>
          </a:xfrm>
          <a:prstGeom prst="rect">
            <a:avLst/>
          </a:prstGeom>
        </p:spPr>
      </p:pic>
    </p:spTree>
    <p:extLst>
      <p:ext uri="{BB962C8B-B14F-4D97-AF65-F5344CB8AC3E}">
        <p14:creationId xmlns:p14="http://schemas.microsoft.com/office/powerpoint/2010/main" val="1791646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451078" y="1244338"/>
            <a:ext cx="11407842" cy="1540594"/>
          </a:xfrm>
          <a:prstGeom prst="roundRect">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100" dirty="0">
                <a:ln w="12700">
                  <a:solidFill>
                    <a:schemeClr val="bg1"/>
                  </a:solidFill>
                </a:ln>
                <a:solidFill>
                  <a:schemeClr val="bg1"/>
                </a:solidFill>
              </a:rPr>
              <a:t>To renew a revoked Judo Coaching License a coach needs to:</a:t>
            </a:r>
          </a:p>
          <a:p>
            <a:pPr algn="ctr" fontAlgn="auto">
              <a:spcBef>
                <a:spcPts val="0"/>
              </a:spcBef>
              <a:spcAft>
                <a:spcPts val="0"/>
              </a:spcAft>
              <a:defRPr/>
            </a:pPr>
            <a:endParaRPr lang="en-GB" sz="1100" dirty="0">
              <a:ln w="12700">
                <a:solidFill>
                  <a:schemeClr val="bg1"/>
                </a:solidFill>
              </a:ln>
              <a:solidFill>
                <a:schemeClr val="bg1"/>
              </a:solidFill>
            </a:endParaRPr>
          </a:p>
          <a:p>
            <a:pPr marL="171450" indent="-171450" fontAlgn="auto">
              <a:spcBef>
                <a:spcPts val="0"/>
              </a:spcBef>
              <a:spcAft>
                <a:spcPts val="0"/>
              </a:spcAft>
              <a:buFontTx/>
              <a:buChar char="-"/>
              <a:defRPr/>
            </a:pPr>
            <a:r>
              <a:rPr lang="en-GB" sz="1100" dirty="0">
                <a:ln w="12700">
                  <a:solidFill>
                    <a:schemeClr val="bg1"/>
                  </a:solidFill>
                </a:ln>
                <a:solidFill>
                  <a:schemeClr val="bg1"/>
                </a:solidFill>
              </a:rPr>
              <a:t>Contact </a:t>
            </a:r>
            <a:r>
              <a:rPr lang="en-GB" sz="1100" dirty="0">
                <a:ln w="12700">
                  <a:solidFill>
                    <a:schemeClr val="bg1"/>
                  </a:solidFill>
                </a:ln>
                <a:solidFill>
                  <a:schemeClr val="bg1"/>
                </a:solidFill>
                <a:hlinkClick r:id="rId2"/>
              </a:rPr>
              <a:t>coaching@britishjudo.org.uk</a:t>
            </a:r>
            <a:r>
              <a:rPr lang="en-GB" sz="1100" dirty="0">
                <a:ln w="12700">
                  <a:solidFill>
                    <a:schemeClr val="bg1"/>
                  </a:solidFill>
                </a:ln>
                <a:solidFill>
                  <a:schemeClr val="bg1"/>
                </a:solidFill>
              </a:rPr>
              <a:t> to see if they are eligible</a:t>
            </a:r>
          </a:p>
          <a:p>
            <a:pPr marL="171450" indent="-171450" fontAlgn="auto">
              <a:spcBef>
                <a:spcPts val="0"/>
              </a:spcBef>
              <a:spcAft>
                <a:spcPts val="0"/>
              </a:spcAft>
              <a:buFontTx/>
              <a:buChar char="-"/>
              <a:defRPr/>
            </a:pPr>
            <a:r>
              <a:rPr lang="en-GB" sz="1100" dirty="0">
                <a:ln w="12700">
                  <a:solidFill>
                    <a:schemeClr val="bg1"/>
                  </a:solidFill>
                </a:ln>
                <a:solidFill>
                  <a:schemeClr val="bg1"/>
                </a:solidFill>
              </a:rPr>
              <a:t>Sign and return the Coach Licence Agreement. By doing so the Coach confirms to abide by the BJA Code of Conduct, Code of Ethics, Equality Policy and Child Protection Policy and Procedures. </a:t>
            </a:r>
          </a:p>
          <a:p>
            <a:pPr marL="171450" indent="-171450" fontAlgn="auto">
              <a:spcBef>
                <a:spcPts val="0"/>
              </a:spcBef>
              <a:spcAft>
                <a:spcPts val="0"/>
              </a:spcAft>
              <a:buFontTx/>
              <a:buChar char="-"/>
              <a:defRPr/>
            </a:pPr>
            <a:r>
              <a:rPr lang="en-GB" sz="1100" dirty="0">
                <a:ln w="12700">
                  <a:solidFill>
                    <a:schemeClr val="bg1"/>
                  </a:solidFill>
                </a:ln>
                <a:solidFill>
                  <a:schemeClr val="bg1"/>
                </a:solidFill>
              </a:rPr>
              <a:t>Sign and return the Declaration of Consent for personal details to be held for administration purposes, enquiries and disciplinary matters.</a:t>
            </a:r>
          </a:p>
        </p:txBody>
      </p:sp>
      <p:sp>
        <p:nvSpPr>
          <p:cNvPr id="7" name="Rounded Rectangle 6"/>
          <p:cNvSpPr/>
          <p:nvPr/>
        </p:nvSpPr>
        <p:spPr>
          <a:xfrm>
            <a:off x="539337" y="3326367"/>
            <a:ext cx="5336979" cy="600502"/>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1100" dirty="0">
                <a:ln w="12700">
                  <a:solidFill>
                    <a:schemeClr val="bg1"/>
                  </a:solidFill>
                </a:ln>
                <a:solidFill>
                  <a:schemeClr val="bg1"/>
                </a:solidFill>
              </a:rPr>
              <a:t>The BJA Coaching Department scans and files returned signed Coach Licence Agreement</a:t>
            </a:r>
          </a:p>
        </p:txBody>
      </p:sp>
      <p:sp>
        <p:nvSpPr>
          <p:cNvPr id="8" name="Rounded Rectangle 7"/>
          <p:cNvSpPr/>
          <p:nvPr/>
        </p:nvSpPr>
        <p:spPr>
          <a:xfrm>
            <a:off x="539337" y="4468304"/>
            <a:ext cx="7284910" cy="2219721"/>
          </a:xfrm>
          <a:prstGeom prst="roundRect">
            <a:avLst/>
          </a:prstGeom>
          <a:solidFill>
            <a:srgbClr val="00206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100" dirty="0">
              <a:ln w="12700">
                <a:solidFill>
                  <a:schemeClr val="bg1"/>
                </a:solidFill>
              </a:ln>
              <a:solidFill>
                <a:schemeClr val="bg1"/>
              </a:solidFill>
            </a:endParaRPr>
          </a:p>
          <a:p>
            <a:pPr algn="ctr" fontAlgn="auto">
              <a:spcBef>
                <a:spcPts val="0"/>
              </a:spcBef>
              <a:spcAft>
                <a:spcPts val="0"/>
              </a:spcAft>
              <a:defRPr/>
            </a:pPr>
            <a:r>
              <a:rPr lang="en-GB" sz="1100" dirty="0">
                <a:ln w="12700">
                  <a:solidFill>
                    <a:schemeClr val="bg1"/>
                  </a:solidFill>
                </a:ln>
                <a:solidFill>
                  <a:schemeClr val="bg1"/>
                </a:solidFill>
              </a:rPr>
              <a:t>To renew a revoked coach license a coach will also be required to complete:</a:t>
            </a:r>
          </a:p>
          <a:p>
            <a:pPr algn="ctr" fontAlgn="auto">
              <a:spcBef>
                <a:spcPts val="0"/>
              </a:spcBef>
              <a:spcAft>
                <a:spcPts val="0"/>
              </a:spcAft>
              <a:defRPr/>
            </a:pPr>
            <a:endParaRPr lang="en-GB" sz="1100" dirty="0">
              <a:ln w="12700">
                <a:solidFill>
                  <a:schemeClr val="bg1"/>
                </a:solidFill>
              </a:ln>
              <a:solidFill>
                <a:schemeClr val="bg1"/>
              </a:solidFill>
            </a:endParaRPr>
          </a:p>
          <a:p>
            <a:pPr marL="171450" indent="-171450" fontAlgn="auto">
              <a:spcBef>
                <a:spcPts val="0"/>
              </a:spcBef>
              <a:spcAft>
                <a:spcPts val="0"/>
              </a:spcAft>
              <a:buFontTx/>
              <a:buChar char="-"/>
              <a:defRPr/>
            </a:pPr>
            <a:r>
              <a:rPr lang="en-GB" sz="1100" dirty="0">
                <a:ln w="12700">
                  <a:solidFill>
                    <a:schemeClr val="bg1"/>
                  </a:solidFill>
                </a:ln>
                <a:solidFill>
                  <a:schemeClr val="bg1"/>
                </a:solidFill>
              </a:rPr>
              <a:t>DBS</a:t>
            </a:r>
          </a:p>
          <a:p>
            <a:pPr marL="171450" indent="-171450" fontAlgn="auto">
              <a:spcBef>
                <a:spcPts val="0"/>
              </a:spcBef>
              <a:spcAft>
                <a:spcPts val="0"/>
              </a:spcAft>
              <a:buFontTx/>
              <a:buChar char="-"/>
              <a:defRPr/>
            </a:pPr>
            <a:r>
              <a:rPr lang="en-GB" sz="1100" dirty="0">
                <a:ln w="12700">
                  <a:solidFill>
                    <a:schemeClr val="bg1"/>
                  </a:solidFill>
                </a:ln>
                <a:solidFill>
                  <a:schemeClr val="bg1"/>
                </a:solidFill>
              </a:rPr>
              <a:t>Safeguarding and protecting children in Sport course</a:t>
            </a:r>
          </a:p>
          <a:p>
            <a:pPr marL="171450" indent="-171450" fontAlgn="auto">
              <a:spcBef>
                <a:spcPts val="0"/>
              </a:spcBef>
              <a:spcAft>
                <a:spcPts val="0"/>
              </a:spcAft>
              <a:buFontTx/>
              <a:buChar char="-"/>
              <a:defRPr/>
            </a:pPr>
            <a:r>
              <a:rPr lang="en-GB" sz="1100" dirty="0">
                <a:ln w="12700">
                  <a:solidFill>
                    <a:schemeClr val="bg1"/>
                  </a:solidFill>
                </a:ln>
                <a:solidFill>
                  <a:schemeClr val="bg1"/>
                </a:solidFill>
              </a:rPr>
              <a:t>3 hour emergency first aid in sport course</a:t>
            </a:r>
          </a:p>
          <a:p>
            <a:pPr marL="171450" indent="-171450" fontAlgn="auto">
              <a:spcBef>
                <a:spcPts val="0"/>
              </a:spcBef>
              <a:spcAft>
                <a:spcPts val="0"/>
              </a:spcAft>
              <a:buFontTx/>
              <a:buChar char="-"/>
              <a:defRPr/>
            </a:pPr>
            <a:r>
              <a:rPr lang="en-GB" sz="1100" dirty="0">
                <a:ln w="12700">
                  <a:solidFill>
                    <a:schemeClr val="bg1"/>
                  </a:solidFill>
                </a:ln>
                <a:solidFill>
                  <a:schemeClr val="bg1"/>
                </a:solidFill>
              </a:rPr>
              <a:t>The number of CPD courses agreed by the Head of Technical </a:t>
            </a:r>
            <a:r>
              <a:rPr lang="en-GB" sz="1100">
                <a:ln w="12700">
                  <a:solidFill>
                    <a:schemeClr val="bg1"/>
                  </a:solidFill>
                </a:ln>
                <a:solidFill>
                  <a:schemeClr val="bg1"/>
                </a:solidFill>
              </a:rPr>
              <a:t>and Education</a:t>
            </a:r>
            <a:endParaRPr lang="en-GB" sz="1100" dirty="0">
              <a:ln w="12700">
                <a:solidFill>
                  <a:schemeClr val="bg1"/>
                </a:solidFill>
              </a:ln>
              <a:solidFill>
                <a:schemeClr val="bg1"/>
              </a:solidFill>
            </a:endParaRPr>
          </a:p>
          <a:p>
            <a:pPr algn="ctr" fontAlgn="auto">
              <a:spcBef>
                <a:spcPts val="0"/>
              </a:spcBef>
              <a:spcAft>
                <a:spcPts val="0"/>
              </a:spcAft>
              <a:defRPr/>
            </a:pPr>
            <a:endParaRPr lang="en-GB" sz="1100" dirty="0">
              <a:ln w="12700">
                <a:solidFill>
                  <a:schemeClr val="bg1"/>
                </a:solidFill>
              </a:ln>
              <a:solidFill>
                <a:schemeClr val="bg1"/>
              </a:solidFill>
            </a:endParaRPr>
          </a:p>
          <a:p>
            <a:pPr fontAlgn="auto">
              <a:spcBef>
                <a:spcPts val="0"/>
              </a:spcBef>
              <a:spcAft>
                <a:spcPts val="0"/>
              </a:spcAft>
              <a:defRPr/>
            </a:pPr>
            <a:r>
              <a:rPr lang="en-GB" sz="1100" dirty="0">
                <a:ln w="12700">
                  <a:solidFill>
                    <a:schemeClr val="bg1"/>
                  </a:solidFill>
                </a:ln>
                <a:solidFill>
                  <a:schemeClr val="bg1"/>
                </a:solidFill>
              </a:rPr>
              <a:t>Each is  judged on a case to case basis but if your license has been revoked  because you failed to complete the above courses you will be required to complete them before your license is renewed.</a:t>
            </a:r>
          </a:p>
          <a:p>
            <a:pPr fontAlgn="auto">
              <a:spcBef>
                <a:spcPts val="0"/>
              </a:spcBef>
              <a:spcAft>
                <a:spcPts val="0"/>
              </a:spcAft>
              <a:defRPr/>
            </a:pPr>
            <a:endParaRPr lang="en-GB" sz="1100" dirty="0">
              <a:ln w="12700">
                <a:solidFill>
                  <a:schemeClr val="bg1"/>
                </a:solidFill>
              </a:ln>
              <a:solidFill>
                <a:schemeClr val="bg1"/>
              </a:solidFill>
            </a:endParaRPr>
          </a:p>
          <a:p>
            <a:pPr fontAlgn="auto">
              <a:spcBef>
                <a:spcPts val="0"/>
              </a:spcBef>
              <a:spcAft>
                <a:spcPts val="0"/>
              </a:spcAft>
              <a:defRPr/>
            </a:pPr>
            <a:r>
              <a:rPr lang="en-GB" sz="1100" dirty="0">
                <a:ln w="12700">
                  <a:solidFill>
                    <a:schemeClr val="bg1"/>
                  </a:solidFill>
                </a:ln>
                <a:solidFill>
                  <a:schemeClr val="bg1"/>
                </a:solidFill>
              </a:rPr>
              <a:t>If your license has been revoked for mitigating circumstances such as injury or working abroad and you have notified the BJA office, you will be required to complete the above criteria's and only 1 CPD course (revalidation event). </a:t>
            </a:r>
          </a:p>
          <a:p>
            <a:pPr marL="228600" indent="-228600" algn="ctr" fontAlgn="auto">
              <a:spcBef>
                <a:spcPts val="0"/>
              </a:spcBef>
              <a:spcAft>
                <a:spcPts val="0"/>
              </a:spcAft>
              <a:buAutoNum type="alphaLcParenR"/>
              <a:defRPr/>
            </a:pPr>
            <a:endParaRPr lang="en-GB" sz="1100" dirty="0">
              <a:ln w="12700">
                <a:solidFill>
                  <a:schemeClr val="bg1"/>
                </a:solidFill>
              </a:ln>
              <a:solidFill>
                <a:schemeClr val="bg1"/>
              </a:solidFill>
            </a:endParaRPr>
          </a:p>
        </p:txBody>
      </p:sp>
      <p:sp>
        <p:nvSpPr>
          <p:cNvPr id="17" name="TextBox 16"/>
          <p:cNvSpPr txBox="1"/>
          <p:nvPr/>
        </p:nvSpPr>
        <p:spPr>
          <a:xfrm>
            <a:off x="0" y="109538"/>
            <a:ext cx="12192000" cy="430887"/>
          </a:xfrm>
          <a:prstGeom prst="rect">
            <a:avLst/>
          </a:prstGeom>
          <a:noFill/>
        </p:spPr>
        <p:txBody>
          <a:bodyPr>
            <a:spAutoFit/>
          </a:bodyPr>
          <a:lstStyle/>
          <a:p>
            <a:pPr algn="ctr" fontAlgn="auto">
              <a:spcBef>
                <a:spcPts val="0"/>
              </a:spcBef>
              <a:spcAft>
                <a:spcPts val="0"/>
              </a:spcAft>
              <a:defRPr/>
            </a:pPr>
            <a:r>
              <a:rPr lang="en-GB" sz="2200" b="1" cap="small" dirty="0">
                <a:solidFill>
                  <a:srgbClr val="002060"/>
                </a:solidFill>
                <a:latin typeface="+mn-lt"/>
                <a:cs typeface="+mn-cs"/>
              </a:rPr>
              <a:t>RENEWING A REVOKED JUDO COACH LICENSE (CLS): ADMINISTRATION DEPARTMENTS </a:t>
            </a:r>
          </a:p>
        </p:txBody>
      </p:sp>
      <p:sp>
        <p:nvSpPr>
          <p:cNvPr id="26" name="Down Arrow 12"/>
          <p:cNvSpPr/>
          <p:nvPr/>
        </p:nvSpPr>
        <p:spPr>
          <a:xfrm>
            <a:off x="2387815" y="2895876"/>
            <a:ext cx="356330" cy="219106"/>
          </a:xfrm>
          <a:prstGeom prst="downArrow">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7" name="Down Arrow 12"/>
          <p:cNvSpPr/>
          <p:nvPr/>
        </p:nvSpPr>
        <p:spPr>
          <a:xfrm>
            <a:off x="2387815" y="4088033"/>
            <a:ext cx="356330" cy="219106"/>
          </a:xfrm>
          <a:prstGeom prst="downArrow">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28" name="Pictur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32527" y="3498334"/>
            <a:ext cx="3104561" cy="2861875"/>
          </a:xfrm>
          <a:prstGeom prst="rect">
            <a:avLst/>
          </a:prstGeom>
          <a:noFill/>
          <a:ln>
            <a:noFill/>
          </a:ln>
        </p:spPr>
      </p:pic>
      <p:pic>
        <p:nvPicPr>
          <p:cNvPr id="2" name="Picture 1">
            <a:extLst>
              <a:ext uri="{FF2B5EF4-FFF2-40B4-BE49-F238E27FC236}">
                <a16:creationId xmlns:a16="http://schemas.microsoft.com/office/drawing/2014/main" id="{F08A8499-F8C3-B469-5B01-26BA300C455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18889" y="130587"/>
            <a:ext cx="753729" cy="1008000"/>
          </a:xfrm>
          <a:prstGeom prst="rect">
            <a:avLst/>
          </a:prstGeom>
        </p:spPr>
      </p:pic>
    </p:spTree>
    <p:extLst>
      <p:ext uri="{BB962C8B-B14F-4D97-AF65-F5344CB8AC3E}">
        <p14:creationId xmlns:p14="http://schemas.microsoft.com/office/powerpoint/2010/main" val="16881232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225</TotalTime>
  <Words>749</Words>
  <Application>Microsoft Office PowerPoint</Application>
  <PresentationFormat>Widescreen</PresentationFormat>
  <Paragraphs>49</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Joyce Heron</dc:creator>
  <cp:lastModifiedBy>Chris Cooper</cp:lastModifiedBy>
  <cp:revision>41</cp:revision>
  <dcterms:created xsi:type="dcterms:W3CDTF">2016-04-11T08:25:43Z</dcterms:created>
  <dcterms:modified xsi:type="dcterms:W3CDTF">2023-04-18T08:59:21Z</dcterms:modified>
</cp:coreProperties>
</file>